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0D5E9-4F05-4BC9-B578-427370984F61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4A69F-50EA-416F-8515-20CEBDC77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-762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7030A0"/>
                </a:solidFill>
              </a:rPr>
              <a:t>Me llamo ____________ Clase </a:t>
            </a:r>
            <a:r>
              <a:rPr lang="en-US" dirty="0" smtClean="0">
                <a:solidFill>
                  <a:srgbClr val="7030A0"/>
                </a:solidFill>
              </a:rPr>
              <a:t>701</a:t>
            </a: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La fecha el 3 de </a:t>
            </a:r>
            <a:r>
              <a:rPr lang="en-US" dirty="0" err="1">
                <a:solidFill>
                  <a:srgbClr val="7030A0"/>
                </a:solidFill>
              </a:rPr>
              <a:t>abril</a:t>
            </a:r>
            <a:r>
              <a:rPr lang="en-US" dirty="0">
                <a:solidFill>
                  <a:srgbClr val="7030A0"/>
                </a:solidFill>
              </a:rPr>
              <a:t> del 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Propósito</a:t>
            </a:r>
            <a:r>
              <a:rPr lang="en-US" dirty="0">
                <a:solidFill>
                  <a:srgbClr val="FF0000"/>
                </a:solidFill>
              </a:rPr>
              <a:t> # 56: </a:t>
            </a: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preparamos</a:t>
            </a:r>
            <a:r>
              <a:rPr lang="en-US" dirty="0"/>
              <a:t> para </a:t>
            </a:r>
            <a:r>
              <a:rPr lang="en-US" dirty="0" err="1"/>
              <a:t>ganar</a:t>
            </a:r>
            <a:r>
              <a:rPr lang="en-US" dirty="0"/>
              <a:t> un </a:t>
            </a:r>
            <a:r>
              <a:rPr lang="en-US" dirty="0" err="1"/>
              <a:t>juego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0070C0"/>
                </a:solidFill>
              </a:rPr>
              <a:t>L.O: to review sport vocabulary</a:t>
            </a:r>
            <a:endParaRPr lang="en-US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Actividad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Inicial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err="1"/>
              <a:t>Tomar</a:t>
            </a:r>
            <a:r>
              <a:rPr lang="en-US" dirty="0"/>
              <a:t> el quiz 4 del </a:t>
            </a:r>
            <a:r>
              <a:rPr lang="en-US" dirty="0" err="1"/>
              <a:t>capitulo</a:t>
            </a:r>
            <a:r>
              <a:rPr lang="en-US" dirty="0"/>
              <a:t> 5 (10 </a:t>
            </a:r>
            <a:r>
              <a:rPr lang="en-US" dirty="0" err="1"/>
              <a:t>minutos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B050"/>
                </a:solidFill>
              </a:rPr>
              <a:t>Actividad</a:t>
            </a:r>
            <a:r>
              <a:rPr lang="en-US" dirty="0">
                <a:solidFill>
                  <a:srgbClr val="00B050"/>
                </a:solidFill>
              </a:rPr>
              <a:t> 1 (individual): </a:t>
            </a:r>
            <a:r>
              <a:rPr lang="en-US" dirty="0" err="1">
                <a:solidFill>
                  <a:srgbClr val="00B050"/>
                </a:solidFill>
              </a:rPr>
              <a:t>Mirar</a:t>
            </a:r>
            <a:r>
              <a:rPr lang="en-US" dirty="0">
                <a:solidFill>
                  <a:srgbClr val="00B050"/>
                </a:solidFill>
              </a:rPr>
              <a:t> video “Pura Vida” de Don Omar.</a:t>
            </a:r>
          </a:p>
          <a:p>
            <a:r>
              <a:rPr lang="en-US" dirty="0"/>
              <a:t>Antes de </a:t>
            </a:r>
            <a:r>
              <a:rPr lang="en-US" dirty="0" err="1"/>
              <a:t>mirar</a:t>
            </a:r>
            <a:r>
              <a:rPr lang="en-US" dirty="0"/>
              <a:t> el video </a:t>
            </a:r>
            <a:r>
              <a:rPr lang="en-US" dirty="0" err="1"/>
              <a:t>piensa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¿Has </a:t>
            </a:r>
            <a:r>
              <a:rPr lang="en-US" dirty="0" err="1"/>
              <a:t>participado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un </a:t>
            </a:r>
            <a:r>
              <a:rPr lang="en-US" dirty="0" err="1"/>
              <a:t>equipo</a:t>
            </a:r>
            <a:r>
              <a:rPr lang="en-US" dirty="0"/>
              <a:t> Deportivo? 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fue</a:t>
            </a:r>
            <a:r>
              <a:rPr lang="en-US" dirty="0"/>
              <a:t> la </a:t>
            </a:r>
            <a:r>
              <a:rPr lang="en-US" dirty="0" err="1"/>
              <a:t>experiencia</a:t>
            </a:r>
            <a:r>
              <a:rPr lang="en-US" dirty="0"/>
              <a:t> </a:t>
            </a:r>
            <a:r>
              <a:rPr lang="en-US" dirty="0" err="1"/>
              <a:t>positiva</a:t>
            </a:r>
            <a:r>
              <a:rPr lang="en-US" dirty="0"/>
              <a:t> o </a:t>
            </a:r>
            <a:r>
              <a:rPr lang="en-US" dirty="0" err="1"/>
              <a:t>negativa</a:t>
            </a:r>
            <a:r>
              <a:rPr lang="en-US" dirty="0"/>
              <a:t>?</a:t>
            </a:r>
          </a:p>
          <a:p>
            <a:r>
              <a:rPr lang="en-US" dirty="0"/>
              <a:t>Mira las </a:t>
            </a:r>
            <a:r>
              <a:rPr lang="en-US" dirty="0" err="1"/>
              <a:t>preguntas</a:t>
            </a:r>
            <a:r>
              <a:rPr lang="en-US" dirty="0"/>
              <a:t> de la </a:t>
            </a:r>
            <a:r>
              <a:rPr lang="en-US" dirty="0" err="1"/>
              <a:t>hoja</a:t>
            </a:r>
            <a:r>
              <a:rPr lang="en-US" dirty="0"/>
              <a:t> (handout).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1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5532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# 66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1. Escribe 5 </a:t>
            </a:r>
            <a:r>
              <a:rPr lang="en-US" dirty="0" err="1"/>
              <a:t>oraciones</a:t>
            </a:r>
            <a:r>
              <a:rPr lang="en-US" dirty="0"/>
              <a:t> </a:t>
            </a:r>
            <a:r>
              <a:rPr lang="en-US" dirty="0" err="1"/>
              <a:t>hablando</a:t>
            </a:r>
            <a:r>
              <a:rPr lang="en-US" dirty="0"/>
              <a:t> de un </a:t>
            </a:r>
            <a:r>
              <a:rPr lang="en-US" dirty="0" err="1"/>
              <a:t>momento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que </a:t>
            </a:r>
            <a:r>
              <a:rPr lang="en-US" dirty="0" err="1"/>
              <a:t>perdiste</a:t>
            </a:r>
            <a:r>
              <a:rPr lang="en-US" dirty="0"/>
              <a:t> </a:t>
            </a:r>
            <a:r>
              <a:rPr lang="en-US" dirty="0" err="1"/>
              <a:t>algo</a:t>
            </a:r>
            <a:r>
              <a:rPr lang="en-US" dirty="0"/>
              <a:t> que era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importante</a:t>
            </a:r>
            <a:r>
              <a:rPr lang="en-US" dirty="0"/>
              <a:t> para </a:t>
            </a:r>
            <a:r>
              <a:rPr lang="en-US" dirty="0" err="1"/>
              <a:t>tí</a:t>
            </a:r>
            <a:r>
              <a:rPr lang="en-US" dirty="0"/>
              <a:t>.  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sentiste</a:t>
            </a:r>
            <a:r>
              <a:rPr lang="en-US" dirty="0"/>
              <a:t>? ¿Y 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recuperaste</a:t>
            </a:r>
            <a:r>
              <a:rPr lang="en-US" dirty="0"/>
              <a:t> (get better)? Try to use the verbs learned in the chapter.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</a:t>
            </a:r>
            <a:r>
              <a:rPr lang="en-US" dirty="0" err="1"/>
              <a:t>Investiga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cuál</a:t>
            </a:r>
            <a:r>
              <a:rPr lang="en-US" dirty="0"/>
              <a:t> </a:t>
            </a:r>
            <a:r>
              <a:rPr lang="en-US" dirty="0" err="1"/>
              <a:t>pais</a:t>
            </a:r>
            <a:r>
              <a:rPr lang="en-US" dirty="0"/>
              <a:t> de </a:t>
            </a:r>
            <a:r>
              <a:rPr lang="en-US" dirty="0" err="1"/>
              <a:t>Latinoamerica</a:t>
            </a:r>
            <a:r>
              <a:rPr lang="en-US" dirty="0"/>
              <a:t> se </a:t>
            </a:r>
            <a:r>
              <a:rPr lang="en-US" dirty="0" err="1"/>
              <a:t>usa</a:t>
            </a:r>
            <a:r>
              <a:rPr lang="en-US" dirty="0"/>
              <a:t> la </a:t>
            </a:r>
            <a:r>
              <a:rPr lang="en-US" dirty="0" err="1"/>
              <a:t>expresión</a:t>
            </a:r>
            <a:r>
              <a:rPr lang="en-US" dirty="0"/>
              <a:t> “Pura Vida”.</a:t>
            </a:r>
          </a:p>
        </p:txBody>
      </p:sp>
    </p:spTree>
    <p:extLst>
      <p:ext uri="{BB962C8B-B14F-4D97-AF65-F5344CB8AC3E}">
        <p14:creationId xmlns:p14="http://schemas.microsoft.com/office/powerpoint/2010/main" val="76020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151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____________ Clase 701 La fecha el 3 de abril del 2017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30</cp:revision>
  <cp:lastPrinted>2016-03-10T21:53:33Z</cp:lastPrinted>
  <dcterms:created xsi:type="dcterms:W3CDTF">2014-12-01T19:07:43Z</dcterms:created>
  <dcterms:modified xsi:type="dcterms:W3CDTF">2017-04-03T15:26:32Z</dcterms:modified>
</cp:coreProperties>
</file>